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3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8" r:id="rId3"/>
    <p:sldId id="277" r:id="rId4"/>
    <p:sldId id="279" r:id="rId5"/>
    <p:sldId id="278" r:id="rId6"/>
    <p:sldId id="280" r:id="rId7"/>
    <p:sldId id="257" r:id="rId8"/>
    <p:sldId id="256" r:id="rId9"/>
    <p:sldId id="264" r:id="rId10"/>
    <p:sldId id="260" r:id="rId11"/>
    <p:sldId id="266" r:id="rId12"/>
    <p:sldId id="267" r:id="rId13"/>
    <p:sldId id="268" r:id="rId14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3518"/>
    <a:srgbClr val="6E5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16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web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webp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5.png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2247900" y="1614170"/>
            <a:ext cx="7581900" cy="2461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UI</a:t>
            </a:r>
            <a:r>
              <a:rPr lang="zh-CN" altLang="en-US" sz="2800"/>
              <a:t>需求</a:t>
            </a:r>
            <a:endParaRPr lang="zh-CN" altLang="en-US" sz="2800"/>
          </a:p>
          <a:p>
            <a:r>
              <a:rPr lang="zh-CN" altLang="en-US"/>
              <a:t>题材内容：中国仙侠</a:t>
            </a:r>
            <a:endParaRPr lang="zh-CN" altLang="en-US"/>
          </a:p>
          <a:p>
            <a:r>
              <a:rPr lang="zh-CN" altLang="en-US"/>
              <a:t>美术风格：像素</a:t>
            </a:r>
            <a:endParaRPr lang="zh-CN" altLang="en-US"/>
          </a:p>
          <a:p>
            <a:r>
              <a:rPr lang="zh-CN" altLang="en-US"/>
              <a:t>需求量：</a:t>
            </a:r>
            <a:endParaRPr lang="zh-CN" altLang="en-US"/>
          </a:p>
          <a:p>
            <a:r>
              <a:rPr lang="zh-CN" altLang="en-US"/>
              <a:t>玩家属性界面</a:t>
            </a:r>
            <a:r>
              <a:rPr lang="en-US" altLang="zh-CN"/>
              <a:t>*1</a:t>
            </a:r>
            <a:endParaRPr lang="en-US" altLang="zh-CN"/>
          </a:p>
          <a:p>
            <a:r>
              <a:rPr lang="zh-CN" altLang="en-US"/>
              <a:t>系统界面</a:t>
            </a:r>
            <a:r>
              <a:rPr lang="en-US" altLang="zh-CN"/>
              <a:t>*1</a:t>
            </a:r>
            <a:endParaRPr lang="en-US" altLang="zh-CN"/>
          </a:p>
          <a:p>
            <a:r>
              <a:rPr lang="zh-CN" altLang="en-US"/>
              <a:t>道具选择</a:t>
            </a:r>
            <a:r>
              <a:rPr lang="en-US" altLang="zh-CN"/>
              <a:t>*3</a:t>
            </a:r>
            <a:r>
              <a:rPr lang="zh-CN" altLang="en-US"/>
              <a:t>（神通、法宝、属性碎片）</a:t>
            </a:r>
            <a:endParaRPr lang="zh-CN" altLang="en-US"/>
          </a:p>
          <a:p>
            <a:r>
              <a:rPr lang="zh-CN" altLang="en-US"/>
              <a:t>结算界面</a:t>
            </a:r>
            <a:r>
              <a:rPr lang="en-US" altLang="zh-CN"/>
              <a:t>*1</a:t>
            </a:r>
            <a:endParaRPr lang="en-US" alt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683260" y="357505"/>
            <a:ext cx="3390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法宝选择面板</a:t>
            </a:r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6718935" y="1584960"/>
            <a:ext cx="1805940" cy="3898900"/>
            <a:chOff x="11092" y="742"/>
            <a:chExt cx="4360" cy="9410"/>
          </a:xfrm>
        </p:grpSpPr>
        <p:sp>
          <p:nvSpPr>
            <p:cNvPr id="2" name="矩形 1"/>
            <p:cNvSpPr/>
            <p:nvPr/>
          </p:nvSpPr>
          <p:spPr>
            <a:xfrm>
              <a:off x="11092" y="742"/>
              <a:ext cx="4361" cy="941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200"/>
            </a:p>
          </p:txBody>
        </p:sp>
        <p:sp>
          <p:nvSpPr>
            <p:cNvPr id="3" name="矩形 2"/>
            <p:cNvSpPr/>
            <p:nvPr/>
          </p:nvSpPr>
          <p:spPr>
            <a:xfrm>
              <a:off x="12454" y="1999"/>
              <a:ext cx="1527" cy="1499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200"/>
                <a:t>icon</a:t>
              </a:r>
              <a:endParaRPr lang="en-US" altLang="zh-CN" sz="1200"/>
            </a:p>
          </p:txBody>
        </p:sp>
        <p:sp>
          <p:nvSpPr>
            <p:cNvPr id="5" name="矩形 4"/>
            <p:cNvSpPr/>
            <p:nvPr/>
          </p:nvSpPr>
          <p:spPr>
            <a:xfrm>
              <a:off x="12196" y="3675"/>
              <a:ext cx="2000" cy="2781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200"/>
                <a:t>功能描述</a:t>
              </a:r>
              <a:endParaRPr lang="zh-CN" altLang="en-US" sz="1200"/>
            </a:p>
          </p:txBody>
        </p:sp>
        <p:sp>
          <p:nvSpPr>
            <p:cNvPr id="6" name="矩形 5"/>
            <p:cNvSpPr/>
            <p:nvPr/>
          </p:nvSpPr>
          <p:spPr>
            <a:xfrm>
              <a:off x="12196" y="6633"/>
              <a:ext cx="2000" cy="2171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200"/>
                <a:t>剧情描述</a:t>
              </a:r>
              <a:endParaRPr lang="zh-CN" altLang="en-US" sz="1200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13410" y="5050155"/>
            <a:ext cx="33902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样式参考：一个</a:t>
            </a:r>
            <a:r>
              <a:rPr lang="zh-CN"/>
              <a:t>镶金边的紫檀木盒，边框上部分是盖子，下部分是盒身。</a:t>
            </a:r>
            <a:endParaRPr lang="zh-CN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915" y="1513205"/>
            <a:ext cx="3691255" cy="311213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b="52520"/>
          <a:stretch>
            <a:fillRect/>
          </a:stretch>
        </p:blipFill>
        <p:spPr>
          <a:xfrm>
            <a:off x="5766435" y="292100"/>
            <a:ext cx="3691255" cy="147764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rcRect t="59804"/>
          <a:stretch>
            <a:fillRect/>
          </a:stretch>
        </p:blipFill>
        <p:spPr>
          <a:xfrm>
            <a:off x="5636260" y="5150485"/>
            <a:ext cx="3691255" cy="125095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394450" y="1805940"/>
            <a:ext cx="76200" cy="334391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8733790" y="1769745"/>
            <a:ext cx="76200" cy="337439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" name="矩形 13"/>
          <p:cNvSpPr/>
          <p:nvPr/>
        </p:nvSpPr>
        <p:spPr>
          <a:xfrm>
            <a:off x="5086985" y="822960"/>
            <a:ext cx="3597910" cy="56261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83260" y="357505"/>
            <a:ext cx="3390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业力碎片选择面板</a:t>
            </a:r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1">
            <a:alphaModFix amt="23000"/>
          </a:blip>
          <a:stretch>
            <a:fillRect/>
          </a:stretch>
        </p:blipFill>
        <p:spPr>
          <a:xfrm>
            <a:off x="5231765" y="1045210"/>
            <a:ext cx="3327400" cy="5232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" name="矩形 14"/>
          <p:cNvSpPr/>
          <p:nvPr/>
        </p:nvSpPr>
        <p:spPr>
          <a:xfrm>
            <a:off x="5066665" y="812800"/>
            <a:ext cx="3616960" cy="222250"/>
          </a:xfrm>
          <a:prstGeom prst="rect">
            <a:avLst/>
          </a:prstGeom>
          <a:solidFill>
            <a:srgbClr val="46351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066665" y="6287770"/>
            <a:ext cx="3616960" cy="222250"/>
          </a:xfrm>
          <a:prstGeom prst="rect">
            <a:avLst/>
          </a:prstGeom>
          <a:solidFill>
            <a:srgbClr val="46351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8567420" y="990600"/>
            <a:ext cx="137795" cy="5424170"/>
          </a:xfrm>
          <a:prstGeom prst="rect">
            <a:avLst/>
          </a:prstGeom>
          <a:solidFill>
            <a:srgbClr val="46351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066665" y="990600"/>
            <a:ext cx="156845" cy="5424170"/>
          </a:xfrm>
          <a:prstGeom prst="rect">
            <a:avLst/>
          </a:prstGeom>
          <a:solidFill>
            <a:srgbClr val="46351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449060" y="1396365"/>
            <a:ext cx="913130" cy="95186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icon</a:t>
            </a:r>
            <a:endParaRPr lang="en-US" altLang="zh-CN"/>
          </a:p>
        </p:txBody>
      </p:sp>
      <p:sp>
        <p:nvSpPr>
          <p:cNvPr id="20" name="矩形 19"/>
          <p:cNvSpPr/>
          <p:nvPr/>
        </p:nvSpPr>
        <p:spPr>
          <a:xfrm>
            <a:off x="6089015" y="2460625"/>
            <a:ext cx="1572260" cy="176593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功能描述</a:t>
            </a:r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089015" y="4338955"/>
            <a:ext cx="1572260" cy="137858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剧情描述</a:t>
            </a:r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16585" y="1210945"/>
            <a:ext cx="3390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样式参考：半透明深色背景，加上一些中国式花纹，以及边框</a:t>
            </a: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683260" y="357505"/>
            <a:ext cx="3390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每局结算界面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89100" y="1141095"/>
            <a:ext cx="8350885" cy="472821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684655" y="1141095"/>
            <a:ext cx="2082165" cy="44932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8" name="图片 17" descr="cyberbark._vector2-bit_pixel_artA_young_man_in_a_flowing_yellow_c304d5aa-ef83-4f97-998d-3bf7ff606a30"/>
          <p:cNvPicPr>
            <a:picLocks noChangeAspect="1"/>
          </p:cNvPicPr>
          <p:nvPr/>
        </p:nvPicPr>
        <p:blipFill>
          <a:blip r:embed="rId2"/>
          <a:srcRect l="141" r="-212"/>
          <a:stretch>
            <a:fillRect/>
          </a:stretch>
        </p:blipFill>
        <p:spPr>
          <a:xfrm>
            <a:off x="9553575" y="1202055"/>
            <a:ext cx="427990" cy="42862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981200" y="2093595"/>
            <a:ext cx="14668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/>
              <a:t>角色名称</a:t>
            </a:r>
            <a:endParaRPr lang="zh-CN" altLang="en-US" sz="1200"/>
          </a:p>
        </p:txBody>
      </p:sp>
      <p:sp>
        <p:nvSpPr>
          <p:cNvPr id="20" name="矩形 19"/>
          <p:cNvSpPr/>
          <p:nvPr/>
        </p:nvSpPr>
        <p:spPr>
          <a:xfrm>
            <a:off x="1981200" y="2508885"/>
            <a:ext cx="1501140" cy="6934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当前角色属性</a:t>
            </a:r>
            <a:endParaRPr lang="zh-CN" altLang="en-US" sz="1600"/>
          </a:p>
        </p:txBody>
      </p:sp>
      <p:sp>
        <p:nvSpPr>
          <p:cNvPr id="21" name="矩形 20"/>
          <p:cNvSpPr/>
          <p:nvPr/>
        </p:nvSpPr>
        <p:spPr>
          <a:xfrm>
            <a:off x="1981200" y="3239770"/>
            <a:ext cx="1501140" cy="6934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当前结界属性</a:t>
            </a:r>
            <a:endParaRPr lang="zh-CN" altLang="en-US" sz="1600"/>
          </a:p>
        </p:txBody>
      </p:sp>
      <p:sp>
        <p:nvSpPr>
          <p:cNvPr id="22" name="矩形 21"/>
          <p:cNvSpPr/>
          <p:nvPr/>
        </p:nvSpPr>
        <p:spPr>
          <a:xfrm>
            <a:off x="1981200" y="3971290"/>
            <a:ext cx="1501140" cy="12122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已收集道具</a:t>
            </a:r>
            <a:endParaRPr lang="zh-CN" altLang="en-US" sz="1600"/>
          </a:p>
        </p:txBody>
      </p:sp>
      <p:sp>
        <p:nvSpPr>
          <p:cNvPr id="3" name="矩形 2"/>
          <p:cNvSpPr/>
          <p:nvPr/>
        </p:nvSpPr>
        <p:spPr>
          <a:xfrm>
            <a:off x="1677035" y="1125855"/>
            <a:ext cx="8373745" cy="4737100"/>
          </a:xfrm>
          <a:prstGeom prst="rect">
            <a:avLst/>
          </a:prstGeom>
          <a:solidFill>
            <a:schemeClr val="tx1">
              <a:lumMod val="65000"/>
              <a:lumOff val="35000"/>
              <a:alpha val="59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128135" y="1470660"/>
            <a:ext cx="3935730" cy="391731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146040" y="2635885"/>
            <a:ext cx="18992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1400"/>
              <a:t>最高伤害：</a:t>
            </a:r>
            <a:r>
              <a:rPr lang="en-US" altLang="zh-CN" sz="1400"/>
              <a:t>xxx</a:t>
            </a:r>
            <a:endParaRPr lang="en-US" altLang="zh-CN" sz="1400"/>
          </a:p>
        </p:txBody>
      </p:sp>
      <p:sp>
        <p:nvSpPr>
          <p:cNvPr id="7" name="文本框 6"/>
          <p:cNvSpPr txBox="1"/>
          <p:nvPr/>
        </p:nvSpPr>
        <p:spPr>
          <a:xfrm>
            <a:off x="5146040" y="3069590"/>
            <a:ext cx="18992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1400"/>
              <a:t>累计击杀数：</a:t>
            </a:r>
            <a:r>
              <a:rPr lang="en-US" altLang="zh-CN" sz="1400"/>
              <a:t>xxx</a:t>
            </a:r>
            <a:endParaRPr lang="en-US" altLang="zh-CN" sz="1400"/>
          </a:p>
        </p:txBody>
      </p:sp>
      <p:sp>
        <p:nvSpPr>
          <p:cNvPr id="8" name="文本框 7"/>
          <p:cNvSpPr txBox="1"/>
          <p:nvPr/>
        </p:nvSpPr>
        <p:spPr>
          <a:xfrm>
            <a:off x="5146040" y="2202180"/>
            <a:ext cx="18992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1400"/>
              <a:t>坚持至</a:t>
            </a:r>
            <a:r>
              <a:rPr lang="en-US" altLang="zh-CN" sz="1400"/>
              <a:t> xx </a:t>
            </a:r>
            <a:r>
              <a:rPr lang="zh-CN" altLang="en-US" sz="1400"/>
              <a:t>关</a:t>
            </a:r>
            <a:endParaRPr lang="zh-CN" altLang="en-US" sz="1400"/>
          </a:p>
        </p:txBody>
      </p:sp>
      <p:sp>
        <p:nvSpPr>
          <p:cNvPr id="9" name="文本框 8"/>
          <p:cNvSpPr txBox="1"/>
          <p:nvPr/>
        </p:nvSpPr>
        <p:spPr>
          <a:xfrm>
            <a:off x="5146040" y="3503295"/>
            <a:ext cx="18992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1400"/>
              <a:t>惨遭</a:t>
            </a:r>
            <a:r>
              <a:rPr lang="en-US" altLang="zh-CN" sz="1400"/>
              <a:t> xx </a:t>
            </a:r>
            <a:r>
              <a:rPr lang="zh-CN" altLang="en-US" sz="1400"/>
              <a:t>毒手</a:t>
            </a:r>
            <a:endParaRPr lang="zh-CN" altLang="en-US" sz="1400"/>
          </a:p>
        </p:txBody>
      </p:sp>
      <p:sp>
        <p:nvSpPr>
          <p:cNvPr id="10" name="文本框 9"/>
          <p:cNvSpPr txBox="1"/>
          <p:nvPr/>
        </p:nvSpPr>
        <p:spPr>
          <a:xfrm>
            <a:off x="5146040" y="3937000"/>
            <a:ext cx="18992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sz="1400"/>
              <a:t>已从雷劫中获得：</a:t>
            </a:r>
            <a:endParaRPr lang="zh-CN" sz="1400"/>
          </a:p>
        </p:txBody>
      </p:sp>
      <p:sp>
        <p:nvSpPr>
          <p:cNvPr id="56" name="矩形 55"/>
          <p:cNvSpPr/>
          <p:nvPr/>
        </p:nvSpPr>
        <p:spPr>
          <a:xfrm>
            <a:off x="5337175" y="429323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5337810" y="4420870"/>
            <a:ext cx="4356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/>
              <a:t>1</a:t>
            </a:r>
            <a:endParaRPr lang="en-US" altLang="zh-CN" sz="1000" b="1"/>
          </a:p>
        </p:txBody>
      </p:sp>
      <p:sp>
        <p:nvSpPr>
          <p:cNvPr id="58" name="矩形 57"/>
          <p:cNvSpPr/>
          <p:nvPr/>
        </p:nvSpPr>
        <p:spPr>
          <a:xfrm>
            <a:off x="5658485" y="429323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5988685" y="429323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5658485" y="4420870"/>
            <a:ext cx="4356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/>
              <a:t>3</a:t>
            </a:r>
            <a:endParaRPr lang="en-US" altLang="zh-CN" sz="1000" b="1"/>
          </a:p>
        </p:txBody>
      </p:sp>
      <p:sp>
        <p:nvSpPr>
          <p:cNvPr id="61" name="文本框 60"/>
          <p:cNvSpPr txBox="1"/>
          <p:nvPr/>
        </p:nvSpPr>
        <p:spPr>
          <a:xfrm>
            <a:off x="5988685" y="4420870"/>
            <a:ext cx="4356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/>
              <a:t>5</a:t>
            </a:r>
            <a:endParaRPr lang="en-US" altLang="zh-CN" sz="1000" b="1"/>
          </a:p>
        </p:txBody>
      </p:sp>
      <p:sp>
        <p:nvSpPr>
          <p:cNvPr id="62" name="矩形 61"/>
          <p:cNvSpPr/>
          <p:nvPr/>
        </p:nvSpPr>
        <p:spPr>
          <a:xfrm>
            <a:off x="5337810" y="458597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5658485" y="458597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5988685" y="458597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6286500" y="458597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6600190" y="458597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5337175" y="488442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5658485" y="488442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5988685" y="488442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6286500" y="488442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6600190" y="488442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6913880" y="488442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488940" y="1768475"/>
            <a:ext cx="12338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sz="1600" b="1"/>
              <a:t>失败</a:t>
            </a:r>
            <a:endParaRPr lang="zh-CN" sz="16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/>
          <p:nvPr/>
        </p:nvPicPr>
        <p:blipFill>
          <a:blip r:embed="rId1"/>
        </p:blipFill>
        <p:spPr>
          <a:xfrm>
            <a:off x="6235065" y="1019810"/>
            <a:ext cx="5664200" cy="3209925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2"/>
        </p:blipFill>
        <p:spPr>
          <a:xfrm>
            <a:off x="6859270" y="4344670"/>
            <a:ext cx="2001520" cy="23660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85750" y="318770"/>
            <a:ext cx="340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新版本现阶段美术草稿</a:t>
            </a:r>
            <a:endParaRPr lang="zh-CN" altLang="en-US"/>
          </a:p>
        </p:txBody>
      </p:sp>
      <p:pic>
        <p:nvPicPr>
          <p:cNvPr id="7" name="图片 6"/>
          <p:cNvPicPr/>
          <p:nvPr/>
        </p:nvPicPr>
        <p:blipFill>
          <a:blip r:embed="rId3"/>
        </p:blipFill>
        <p:spPr>
          <a:xfrm>
            <a:off x="174625" y="2175510"/>
            <a:ext cx="5616575" cy="3683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3215" y="1358265"/>
            <a:ext cx="9142730" cy="51428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85750" y="318770"/>
            <a:ext cx="340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新版本游戏玩法界面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054475" y="662940"/>
            <a:ext cx="34505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去掉了原本的属性面板界面</a:t>
            </a:r>
            <a:endParaRPr lang="zh-CN" altLang="en-US"/>
          </a:p>
        </p:txBody>
      </p:sp>
      <p:pic>
        <p:nvPicPr>
          <p:cNvPr id="18" name="图片 17" descr="cyberbark._vector2-bit_pixel_artA_young_man_in_a_flowing_yellow_c304d5aa-ef83-4f97-998d-3bf7ff606a30"/>
          <p:cNvPicPr>
            <a:picLocks noChangeAspect="1"/>
          </p:cNvPicPr>
          <p:nvPr/>
        </p:nvPicPr>
        <p:blipFill>
          <a:blip r:embed="rId2"/>
          <a:srcRect l="141" r="-212"/>
          <a:stretch>
            <a:fillRect/>
          </a:stretch>
        </p:blipFill>
        <p:spPr>
          <a:xfrm>
            <a:off x="10307955" y="1358265"/>
            <a:ext cx="427990" cy="42862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8781415" y="524510"/>
            <a:ext cx="24466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角色头像以及血量条位置不变</a:t>
            </a:r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9865360" y="1107440"/>
            <a:ext cx="629920" cy="426085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98755" y="1107440"/>
            <a:ext cx="10896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左上角新增经验条</a:t>
            </a:r>
            <a:endParaRPr lang="zh-CN" altLang="en-US"/>
          </a:p>
        </p:txBody>
      </p:sp>
      <p:cxnSp>
        <p:nvCxnSpPr>
          <p:cNvPr id="10" name="直接箭头连接符 9"/>
          <p:cNvCxnSpPr/>
          <p:nvPr/>
        </p:nvCxnSpPr>
        <p:spPr>
          <a:xfrm>
            <a:off x="1075690" y="1533525"/>
            <a:ext cx="871855" cy="67945"/>
          </a:xfrm>
          <a:prstGeom prst="straightConnector1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64335" y="1290320"/>
            <a:ext cx="8268335" cy="46507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85750" y="318770"/>
            <a:ext cx="340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新版本道具选择界面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85750" y="801370"/>
            <a:ext cx="4574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属性面板界面转移至道具选择界面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3400" y="1369695"/>
            <a:ext cx="8001000" cy="45008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85750" y="318770"/>
            <a:ext cx="40227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新版本</a:t>
            </a:r>
            <a:r>
              <a:rPr lang="en-US" altLang="zh-CN"/>
              <a:t>-</a:t>
            </a:r>
            <a:r>
              <a:rPr lang="zh-CN" altLang="en-US"/>
              <a:t>新增了开局遗物选择界面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0" y="0"/>
            <a:ext cx="1609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玩家属性面板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01980" y="527050"/>
            <a:ext cx="2867660" cy="618680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0822305" y="132715"/>
            <a:ext cx="1196975" cy="11245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1" name="图片 10" descr="cyberbark._vector2-bit_pixel_artA_young_man_in_a_flowing_yellow_c304d5aa-ef83-4f97-998d-3bf7ff606a30"/>
          <p:cNvPicPr>
            <a:picLocks noChangeAspect="1"/>
          </p:cNvPicPr>
          <p:nvPr/>
        </p:nvPicPr>
        <p:blipFill>
          <a:blip r:embed="rId1"/>
          <a:srcRect l="141" r="-212"/>
          <a:stretch>
            <a:fillRect/>
          </a:stretch>
        </p:blipFill>
        <p:spPr>
          <a:xfrm>
            <a:off x="10924540" y="148590"/>
            <a:ext cx="1054735" cy="105600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14095" y="2051685"/>
            <a:ext cx="20383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/>
              <a:t>角色名称</a:t>
            </a:r>
            <a:endParaRPr lang="zh-CN" altLang="en-US" sz="1400"/>
          </a:p>
        </p:txBody>
      </p:sp>
      <p:sp>
        <p:nvSpPr>
          <p:cNvPr id="14" name="矩形 13"/>
          <p:cNvSpPr/>
          <p:nvPr/>
        </p:nvSpPr>
        <p:spPr>
          <a:xfrm>
            <a:off x="1014095" y="2451100"/>
            <a:ext cx="2085975" cy="96329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当前角色属性</a:t>
            </a: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014095" y="3467100"/>
            <a:ext cx="2085975" cy="96329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当前结界属性</a:t>
            </a:r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1014095" y="4483100"/>
            <a:ext cx="2085975" cy="168465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已收集道具</a:t>
            </a:r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099560" y="1873250"/>
            <a:ext cx="3115310" cy="14389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5381625" y="2091690"/>
            <a:ext cx="247650" cy="24765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5381625" y="2466340"/>
            <a:ext cx="247650" cy="24765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5381625" y="2840990"/>
            <a:ext cx="247650" cy="24765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4610100" y="2082800"/>
            <a:ext cx="10191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护体罡气</a:t>
            </a:r>
            <a:endParaRPr lang="zh-CN" altLang="en-US" sz="1200"/>
          </a:p>
        </p:txBody>
      </p:sp>
      <p:sp>
        <p:nvSpPr>
          <p:cNvPr id="23" name="文本框 22"/>
          <p:cNvSpPr txBox="1"/>
          <p:nvPr/>
        </p:nvSpPr>
        <p:spPr>
          <a:xfrm>
            <a:off x="4610100" y="2461895"/>
            <a:ext cx="10191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肉身强度</a:t>
            </a:r>
            <a:endParaRPr lang="zh-CN" altLang="en-US" sz="1200"/>
          </a:p>
        </p:txBody>
      </p:sp>
      <p:sp>
        <p:nvSpPr>
          <p:cNvPr id="24" name="文本框 23"/>
          <p:cNvSpPr txBox="1"/>
          <p:nvPr/>
        </p:nvSpPr>
        <p:spPr>
          <a:xfrm>
            <a:off x="4610100" y="2840990"/>
            <a:ext cx="10191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御风速度</a:t>
            </a:r>
            <a:endParaRPr lang="zh-CN" altLang="en-US" sz="1200"/>
          </a:p>
        </p:txBody>
      </p:sp>
      <p:cxnSp>
        <p:nvCxnSpPr>
          <p:cNvPr id="25" name="直接连接符 24"/>
          <p:cNvCxnSpPr>
            <a:stCxn id="14" idx="3"/>
            <a:endCxn id="18" idx="1"/>
          </p:cNvCxnSpPr>
          <p:nvPr/>
        </p:nvCxnSpPr>
        <p:spPr>
          <a:xfrm flipV="1">
            <a:off x="3100070" y="2592705"/>
            <a:ext cx="999490" cy="340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5924550" y="802005"/>
            <a:ext cx="1565275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0/100</a:t>
            </a:r>
            <a:endParaRPr lang="en-US" altLang="zh-CN"/>
          </a:p>
        </p:txBody>
      </p:sp>
      <p:sp>
        <p:nvSpPr>
          <p:cNvPr id="27" name="矩形 26"/>
          <p:cNvSpPr/>
          <p:nvPr/>
        </p:nvSpPr>
        <p:spPr>
          <a:xfrm>
            <a:off x="5924550" y="418465"/>
            <a:ext cx="1565275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0/20</a:t>
            </a:r>
            <a:endParaRPr lang="en-US" altLang="zh-CN"/>
          </a:p>
        </p:txBody>
      </p:sp>
      <p:sp>
        <p:nvSpPr>
          <p:cNvPr id="28" name="文本框 27"/>
          <p:cNvSpPr txBox="1"/>
          <p:nvPr/>
        </p:nvSpPr>
        <p:spPr>
          <a:xfrm>
            <a:off x="5924550" y="2828925"/>
            <a:ext cx="3429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/>
              <a:t>5</a:t>
            </a:r>
            <a:endParaRPr lang="en-US" altLang="zh-CN" sz="1400"/>
          </a:p>
        </p:txBody>
      </p:sp>
      <p:sp>
        <p:nvSpPr>
          <p:cNvPr id="29" name="矩形 28"/>
          <p:cNvSpPr/>
          <p:nvPr/>
        </p:nvSpPr>
        <p:spPr>
          <a:xfrm>
            <a:off x="7585710" y="802005"/>
            <a:ext cx="1565275" cy="2095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100/100</a:t>
            </a:r>
            <a:endParaRPr lang="en-US" altLang="zh-CN"/>
          </a:p>
        </p:txBody>
      </p:sp>
      <p:sp>
        <p:nvSpPr>
          <p:cNvPr id="30" name="矩形 29"/>
          <p:cNvSpPr/>
          <p:nvPr/>
        </p:nvSpPr>
        <p:spPr>
          <a:xfrm>
            <a:off x="7585710" y="418465"/>
            <a:ext cx="1565275" cy="2095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20/20</a:t>
            </a:r>
            <a:endParaRPr lang="en-US" altLang="zh-CN"/>
          </a:p>
        </p:txBody>
      </p:sp>
      <p:sp>
        <p:nvSpPr>
          <p:cNvPr id="31" name="矩形 30"/>
          <p:cNvSpPr/>
          <p:nvPr/>
        </p:nvSpPr>
        <p:spPr>
          <a:xfrm>
            <a:off x="9233535" y="418465"/>
            <a:ext cx="1565275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3" name="矩形 32"/>
          <p:cNvSpPr/>
          <p:nvPr/>
        </p:nvSpPr>
        <p:spPr>
          <a:xfrm>
            <a:off x="9233535" y="802005"/>
            <a:ext cx="1565275" cy="2095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4" name="矩形 33"/>
          <p:cNvSpPr/>
          <p:nvPr/>
        </p:nvSpPr>
        <p:spPr>
          <a:xfrm>
            <a:off x="9233535" y="802005"/>
            <a:ext cx="784860" cy="2095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5" name="矩形 34"/>
          <p:cNvSpPr/>
          <p:nvPr/>
        </p:nvSpPr>
        <p:spPr>
          <a:xfrm>
            <a:off x="9233535" y="418465"/>
            <a:ext cx="784860" cy="2095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36" name="矩形 35"/>
          <p:cNvSpPr/>
          <p:nvPr/>
        </p:nvSpPr>
        <p:spPr>
          <a:xfrm>
            <a:off x="4099560" y="3516630"/>
            <a:ext cx="3115310" cy="14389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5381625" y="3735070"/>
            <a:ext cx="247650" cy="24765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5381625" y="4109720"/>
            <a:ext cx="247650" cy="24765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5381625" y="4484370"/>
            <a:ext cx="247650" cy="24765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4610100" y="3726180"/>
            <a:ext cx="9023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雷劫强度</a:t>
            </a:r>
            <a:endParaRPr lang="zh-CN" altLang="en-US" sz="1200"/>
          </a:p>
        </p:txBody>
      </p:sp>
      <p:sp>
        <p:nvSpPr>
          <p:cNvPr id="41" name="文本框 40"/>
          <p:cNvSpPr txBox="1"/>
          <p:nvPr/>
        </p:nvSpPr>
        <p:spPr>
          <a:xfrm>
            <a:off x="4610100" y="4105275"/>
            <a:ext cx="10191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雷劫频率</a:t>
            </a:r>
            <a:endParaRPr lang="zh-CN" altLang="en-US" sz="1200"/>
          </a:p>
        </p:txBody>
      </p:sp>
      <p:sp>
        <p:nvSpPr>
          <p:cNvPr id="42" name="文本框 41"/>
          <p:cNvSpPr txBox="1"/>
          <p:nvPr/>
        </p:nvSpPr>
        <p:spPr>
          <a:xfrm>
            <a:off x="4610100" y="4484370"/>
            <a:ext cx="10191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雷劫道数</a:t>
            </a:r>
            <a:endParaRPr lang="zh-CN" altLang="en-US" sz="1200"/>
          </a:p>
        </p:txBody>
      </p:sp>
      <p:sp>
        <p:nvSpPr>
          <p:cNvPr id="45" name="文本框 44"/>
          <p:cNvSpPr txBox="1"/>
          <p:nvPr/>
        </p:nvSpPr>
        <p:spPr>
          <a:xfrm>
            <a:off x="5803265" y="4472305"/>
            <a:ext cx="6242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/>
              <a:t>1</a:t>
            </a:r>
            <a:r>
              <a:rPr lang="zh-CN" altLang="en-US" sz="1400"/>
              <a:t>道</a:t>
            </a:r>
            <a:endParaRPr lang="zh-CN" altLang="en-US" sz="1400"/>
          </a:p>
        </p:txBody>
      </p:sp>
      <p:cxnSp>
        <p:nvCxnSpPr>
          <p:cNvPr id="46" name="直接连接符 45"/>
          <p:cNvCxnSpPr>
            <a:stCxn id="16" idx="3"/>
            <a:endCxn id="36" idx="1"/>
          </p:cNvCxnSpPr>
          <p:nvPr/>
        </p:nvCxnSpPr>
        <p:spPr>
          <a:xfrm>
            <a:off x="3100070" y="3949065"/>
            <a:ext cx="999490" cy="287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7" name="文本框 46"/>
          <p:cNvSpPr txBox="1"/>
          <p:nvPr/>
        </p:nvSpPr>
        <p:spPr>
          <a:xfrm>
            <a:off x="5803265" y="4105275"/>
            <a:ext cx="633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/>
              <a:t>1</a:t>
            </a:r>
            <a:r>
              <a:rPr lang="zh-CN" altLang="en-US" sz="1400"/>
              <a:t>息</a:t>
            </a:r>
            <a:endParaRPr lang="zh-CN" altLang="en-US" sz="1400"/>
          </a:p>
        </p:txBody>
      </p:sp>
      <p:sp>
        <p:nvSpPr>
          <p:cNvPr id="48" name="文本框 47"/>
          <p:cNvSpPr txBox="1"/>
          <p:nvPr/>
        </p:nvSpPr>
        <p:spPr>
          <a:xfrm>
            <a:off x="5803265" y="3738245"/>
            <a:ext cx="633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/>
              <a:t>10</a:t>
            </a:r>
            <a:endParaRPr lang="en-US" sz="1400"/>
          </a:p>
        </p:txBody>
      </p:sp>
      <p:sp>
        <p:nvSpPr>
          <p:cNvPr id="49" name="文本框 48"/>
          <p:cNvSpPr txBox="1"/>
          <p:nvPr/>
        </p:nvSpPr>
        <p:spPr>
          <a:xfrm>
            <a:off x="4728845" y="1204595"/>
            <a:ext cx="10115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属性</a:t>
            </a:r>
            <a:r>
              <a:rPr lang="en-US" altLang="zh-CN" sz="1400"/>
              <a:t>icon</a:t>
            </a:r>
            <a:endParaRPr lang="en-US" altLang="zh-CN" sz="1400"/>
          </a:p>
        </p:txBody>
      </p:sp>
      <p:cxnSp>
        <p:nvCxnSpPr>
          <p:cNvPr id="50" name="直接连接符 49"/>
          <p:cNvCxnSpPr>
            <a:stCxn id="49" idx="2"/>
          </p:cNvCxnSpPr>
          <p:nvPr/>
        </p:nvCxnSpPr>
        <p:spPr>
          <a:xfrm>
            <a:off x="5234940" y="1511300"/>
            <a:ext cx="277495" cy="6591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1" name="矩形 50"/>
          <p:cNvSpPr/>
          <p:nvPr/>
        </p:nvSpPr>
        <p:spPr>
          <a:xfrm>
            <a:off x="8060690" y="4044950"/>
            <a:ext cx="3129915" cy="25279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8237220" y="4247515"/>
            <a:ext cx="28308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已获得业力</a:t>
            </a:r>
            <a:r>
              <a:rPr lang="en-US" altLang="zh-CN" sz="1200"/>
              <a:t>(</a:t>
            </a:r>
            <a:r>
              <a:rPr lang="zh-CN" altLang="en-US" sz="1200"/>
              <a:t>可重复获得，右下角有计数</a:t>
            </a:r>
            <a:r>
              <a:rPr lang="en-US" altLang="zh-CN" sz="1200"/>
              <a:t>)</a:t>
            </a:r>
            <a:endParaRPr lang="en-US" altLang="zh-CN" sz="1200"/>
          </a:p>
        </p:txBody>
      </p:sp>
      <p:sp>
        <p:nvSpPr>
          <p:cNvPr id="53" name="文本框 52"/>
          <p:cNvSpPr txBox="1"/>
          <p:nvPr/>
        </p:nvSpPr>
        <p:spPr>
          <a:xfrm>
            <a:off x="8237220" y="4968240"/>
            <a:ext cx="13468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已获得法宝</a:t>
            </a:r>
            <a:endParaRPr lang="zh-CN" altLang="en-US" sz="1200"/>
          </a:p>
        </p:txBody>
      </p:sp>
      <p:sp>
        <p:nvSpPr>
          <p:cNvPr id="54" name="文本框 53"/>
          <p:cNvSpPr txBox="1"/>
          <p:nvPr/>
        </p:nvSpPr>
        <p:spPr>
          <a:xfrm>
            <a:off x="8237220" y="5612765"/>
            <a:ext cx="13468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已获得神通</a:t>
            </a:r>
            <a:endParaRPr lang="zh-CN" altLang="en-US" sz="1200"/>
          </a:p>
        </p:txBody>
      </p:sp>
      <p:sp>
        <p:nvSpPr>
          <p:cNvPr id="56" name="矩形 55"/>
          <p:cNvSpPr/>
          <p:nvPr/>
        </p:nvSpPr>
        <p:spPr>
          <a:xfrm>
            <a:off x="8340725" y="458279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8341360" y="4710430"/>
            <a:ext cx="4356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/>
              <a:t>1</a:t>
            </a:r>
            <a:endParaRPr lang="en-US" altLang="zh-CN" sz="1000" b="1"/>
          </a:p>
        </p:txBody>
      </p:sp>
      <p:sp>
        <p:nvSpPr>
          <p:cNvPr id="58" name="矩形 57"/>
          <p:cNvSpPr/>
          <p:nvPr/>
        </p:nvSpPr>
        <p:spPr>
          <a:xfrm>
            <a:off x="8715375" y="458279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078595" y="458279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8715375" y="4710430"/>
            <a:ext cx="4356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/>
              <a:t>3</a:t>
            </a:r>
            <a:endParaRPr lang="en-US" altLang="zh-CN" sz="1000" b="1"/>
          </a:p>
        </p:txBody>
      </p:sp>
      <p:sp>
        <p:nvSpPr>
          <p:cNvPr id="61" name="文本框 60"/>
          <p:cNvSpPr txBox="1"/>
          <p:nvPr/>
        </p:nvSpPr>
        <p:spPr>
          <a:xfrm>
            <a:off x="9078595" y="4710430"/>
            <a:ext cx="4356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/>
              <a:t>5</a:t>
            </a:r>
            <a:endParaRPr lang="en-US" altLang="zh-CN" sz="1000" b="1"/>
          </a:p>
        </p:txBody>
      </p:sp>
      <p:sp>
        <p:nvSpPr>
          <p:cNvPr id="62" name="矩形 61"/>
          <p:cNvSpPr/>
          <p:nvPr/>
        </p:nvSpPr>
        <p:spPr>
          <a:xfrm>
            <a:off x="8341360" y="524383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715375" y="524383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9078595" y="524383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9452610" y="524383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9842500" y="5243830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8340725" y="592391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8715375" y="592391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9078595" y="592391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9452610" y="592391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9842500" y="592391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10217150" y="5923915"/>
            <a:ext cx="247650" cy="2476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3" name="直接连接符 72"/>
          <p:cNvCxnSpPr>
            <a:stCxn id="17" idx="3"/>
            <a:endCxn id="51" idx="1"/>
          </p:cNvCxnSpPr>
          <p:nvPr/>
        </p:nvCxnSpPr>
        <p:spPr>
          <a:xfrm flipV="1">
            <a:off x="3100070" y="5309235"/>
            <a:ext cx="4960620" cy="165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4" name="文本框 73"/>
          <p:cNvSpPr txBox="1"/>
          <p:nvPr/>
        </p:nvSpPr>
        <p:spPr>
          <a:xfrm>
            <a:off x="6721475" y="6047740"/>
            <a:ext cx="9099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道具</a:t>
            </a:r>
            <a:r>
              <a:rPr lang="en-US" altLang="zh-CN" sz="1400"/>
              <a:t>icon</a:t>
            </a:r>
            <a:endParaRPr lang="en-US" altLang="zh-CN" sz="1400"/>
          </a:p>
        </p:txBody>
      </p:sp>
      <p:cxnSp>
        <p:nvCxnSpPr>
          <p:cNvPr id="75" name="直接连接符 74"/>
          <p:cNvCxnSpPr>
            <a:endCxn id="62" idx="1"/>
          </p:cNvCxnSpPr>
          <p:nvPr/>
        </p:nvCxnSpPr>
        <p:spPr>
          <a:xfrm flipV="1">
            <a:off x="7214870" y="5367655"/>
            <a:ext cx="1126490" cy="6800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8" name="文本框 87"/>
          <p:cNvSpPr txBox="1"/>
          <p:nvPr/>
        </p:nvSpPr>
        <p:spPr>
          <a:xfrm>
            <a:off x="5863590" y="2449830"/>
            <a:ext cx="5029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/>
              <a:t>100</a:t>
            </a:r>
            <a:endParaRPr lang="en-US" altLang="zh-CN" sz="1400"/>
          </a:p>
        </p:txBody>
      </p:sp>
      <p:sp>
        <p:nvSpPr>
          <p:cNvPr id="89" name="文本框 88"/>
          <p:cNvSpPr txBox="1"/>
          <p:nvPr/>
        </p:nvSpPr>
        <p:spPr>
          <a:xfrm>
            <a:off x="5863590" y="2079625"/>
            <a:ext cx="5029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/>
              <a:t>20</a:t>
            </a:r>
            <a:endParaRPr lang="en-US" altLang="zh-CN" sz="1400"/>
          </a:p>
        </p:txBody>
      </p:sp>
      <p:sp>
        <p:nvSpPr>
          <p:cNvPr id="90" name="矩形 89"/>
          <p:cNvSpPr/>
          <p:nvPr/>
        </p:nvSpPr>
        <p:spPr>
          <a:xfrm>
            <a:off x="5676900" y="380365"/>
            <a:ext cx="247650" cy="24765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5676900" y="763905"/>
            <a:ext cx="247650" cy="24765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4903470" y="735965"/>
            <a:ext cx="89979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肉身强度</a:t>
            </a:r>
            <a:endParaRPr lang="zh-CN" altLang="en-US" sz="1200"/>
          </a:p>
        </p:txBody>
      </p:sp>
      <p:sp>
        <p:nvSpPr>
          <p:cNvPr id="93" name="文本框 92"/>
          <p:cNvSpPr txBox="1"/>
          <p:nvPr/>
        </p:nvSpPr>
        <p:spPr>
          <a:xfrm>
            <a:off x="4905375" y="380365"/>
            <a:ext cx="10191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护体罡气</a:t>
            </a:r>
            <a:endParaRPr lang="zh-CN" altLang="en-US"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0" y="0"/>
            <a:ext cx="3390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系统面板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1833880" y="-593090"/>
            <a:ext cx="2547620" cy="51396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50585" y="1100455"/>
            <a:ext cx="3816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样式参考：一个破旧的暗红边卷轴。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37845" y="3488690"/>
            <a:ext cx="5573395" cy="308165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382520" y="4418965"/>
            <a:ext cx="504190" cy="1172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音量设置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190875" y="4418965"/>
            <a:ext cx="504190" cy="1172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重开本局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999230" y="4418965"/>
            <a:ext cx="504190" cy="1172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回主页面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807585" y="4418965"/>
            <a:ext cx="504190" cy="1172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退出游戏</a:t>
            </a:r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520190" y="4185285"/>
            <a:ext cx="504190" cy="163957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574165" y="4418965"/>
            <a:ext cx="504190" cy="1172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画面设置</a:t>
            </a:r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6452870" y="3955415"/>
            <a:ext cx="4385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被选中的选项会有一道红色的毛笔笔迹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56845" y="88900"/>
            <a:ext cx="1952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道具选择界面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7825" y="873760"/>
            <a:ext cx="10455910" cy="5920105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 rot="0">
            <a:off x="372110" y="868680"/>
            <a:ext cx="10461625" cy="5625465"/>
            <a:chOff x="5238" y="1712"/>
            <a:chExt cx="10330" cy="5555"/>
          </a:xfrm>
        </p:grpSpPr>
        <p:sp>
          <p:nvSpPr>
            <p:cNvPr id="16" name="矩形 15"/>
            <p:cNvSpPr/>
            <p:nvPr/>
          </p:nvSpPr>
          <p:spPr>
            <a:xfrm>
              <a:off x="5238" y="1712"/>
              <a:ext cx="2574" cy="5555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8" name="图片 17" descr="cyberbark._vector2-bit_pixel_artA_young_man_in_a_flowing_yellow_c304d5aa-ef83-4f97-998d-3bf7ff606a30"/>
            <p:cNvPicPr>
              <a:picLocks noChangeAspect="1"/>
            </p:cNvPicPr>
            <p:nvPr/>
          </p:nvPicPr>
          <p:blipFill>
            <a:blip r:embed="rId2"/>
            <a:srcRect l="141" r="-212"/>
            <a:stretch>
              <a:fillRect/>
            </a:stretch>
          </p:blipFill>
          <p:spPr>
            <a:xfrm>
              <a:off x="14875" y="1712"/>
              <a:ext cx="693" cy="693"/>
            </a:xfrm>
            <a:prstGeom prst="rect">
              <a:avLst/>
            </a:prstGeom>
          </p:spPr>
        </p:pic>
      </p:grpSp>
      <p:sp>
        <p:nvSpPr>
          <p:cNvPr id="19" name="文本框 18"/>
          <p:cNvSpPr txBox="1"/>
          <p:nvPr/>
        </p:nvSpPr>
        <p:spPr>
          <a:xfrm>
            <a:off x="749935" y="2117725"/>
            <a:ext cx="1837055" cy="2705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1200"/>
              <a:t>角色名称</a:t>
            </a:r>
            <a:endParaRPr lang="zh-CN" altLang="en-US" sz="1200"/>
          </a:p>
        </p:txBody>
      </p:sp>
      <p:sp>
        <p:nvSpPr>
          <p:cNvPr id="20" name="矩形 19"/>
          <p:cNvSpPr/>
          <p:nvPr/>
        </p:nvSpPr>
        <p:spPr>
          <a:xfrm>
            <a:off x="749935" y="2535555"/>
            <a:ext cx="1880235" cy="8686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当前角色属性</a:t>
            </a:r>
            <a:endParaRPr lang="zh-CN" altLang="en-US" sz="1600"/>
          </a:p>
        </p:txBody>
      </p:sp>
      <p:sp>
        <p:nvSpPr>
          <p:cNvPr id="21" name="矩形 20"/>
          <p:cNvSpPr/>
          <p:nvPr/>
        </p:nvSpPr>
        <p:spPr>
          <a:xfrm>
            <a:off x="749935" y="3467735"/>
            <a:ext cx="1880235" cy="8686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当前结界属性</a:t>
            </a:r>
            <a:endParaRPr lang="zh-CN" altLang="en-US" sz="1600"/>
          </a:p>
        </p:txBody>
      </p:sp>
      <p:sp>
        <p:nvSpPr>
          <p:cNvPr id="22" name="矩形 21"/>
          <p:cNvSpPr/>
          <p:nvPr/>
        </p:nvSpPr>
        <p:spPr>
          <a:xfrm>
            <a:off x="749935" y="4411980"/>
            <a:ext cx="1880235" cy="15182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/>
              <a:t>已收集道具</a:t>
            </a:r>
            <a:endParaRPr lang="zh-CN" altLang="en-US" sz="1600"/>
          </a:p>
        </p:txBody>
      </p:sp>
      <p:grpSp>
        <p:nvGrpSpPr>
          <p:cNvPr id="8" name="组合 7"/>
          <p:cNvGrpSpPr/>
          <p:nvPr>
            <p:custDataLst>
              <p:tags r:id="rId3"/>
            </p:custDataLst>
          </p:nvPr>
        </p:nvGrpSpPr>
        <p:grpSpPr>
          <a:xfrm rot="0">
            <a:off x="4537710" y="2162175"/>
            <a:ext cx="1261745" cy="2725420"/>
            <a:chOff x="11092" y="742"/>
            <a:chExt cx="4360" cy="9410"/>
          </a:xfrm>
        </p:grpSpPr>
        <p:sp>
          <p:nvSpPr>
            <p:cNvPr id="9" name="矩形 8"/>
            <p:cNvSpPr/>
            <p:nvPr>
              <p:custDataLst>
                <p:tags r:id="rId4"/>
              </p:custDataLst>
            </p:nvPr>
          </p:nvSpPr>
          <p:spPr>
            <a:xfrm>
              <a:off x="11092" y="742"/>
              <a:ext cx="4361" cy="941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  <p:sp>
          <p:nvSpPr>
            <p:cNvPr id="10" name="矩形 9"/>
            <p:cNvSpPr/>
            <p:nvPr>
              <p:custDataLst>
                <p:tags r:id="rId5"/>
              </p:custDataLst>
            </p:nvPr>
          </p:nvSpPr>
          <p:spPr>
            <a:xfrm>
              <a:off x="12454" y="1999"/>
              <a:ext cx="1527" cy="1499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900"/>
                <a:t>icon</a:t>
              </a:r>
              <a:endParaRPr lang="en-US" altLang="zh-CN" sz="900"/>
            </a:p>
          </p:txBody>
        </p:sp>
        <p:sp>
          <p:nvSpPr>
            <p:cNvPr id="11" name="矩形 10"/>
            <p:cNvSpPr/>
            <p:nvPr>
              <p:custDataLst>
                <p:tags r:id="rId6"/>
              </p:custDataLst>
            </p:nvPr>
          </p:nvSpPr>
          <p:spPr>
            <a:xfrm>
              <a:off x="12196" y="3675"/>
              <a:ext cx="2000" cy="2781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700"/>
                <a:t>功能描述</a:t>
              </a:r>
              <a:endParaRPr lang="zh-CN" altLang="en-US" sz="700"/>
            </a:p>
          </p:txBody>
        </p:sp>
        <p:sp>
          <p:nvSpPr>
            <p:cNvPr id="12" name="矩形 11"/>
            <p:cNvSpPr/>
            <p:nvPr>
              <p:custDataLst>
                <p:tags r:id="rId7"/>
              </p:custDataLst>
            </p:nvPr>
          </p:nvSpPr>
          <p:spPr>
            <a:xfrm>
              <a:off x="12196" y="6633"/>
              <a:ext cx="2000" cy="2171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700"/>
                <a:t>剧情描述</a:t>
              </a:r>
              <a:endParaRPr lang="zh-CN" altLang="en-US" sz="700"/>
            </a:p>
          </p:txBody>
        </p:sp>
      </p:grpSp>
      <p:grpSp>
        <p:nvGrpSpPr>
          <p:cNvPr id="13" name="组合 12"/>
          <p:cNvGrpSpPr/>
          <p:nvPr>
            <p:custDataLst>
              <p:tags r:id="rId8"/>
            </p:custDataLst>
          </p:nvPr>
        </p:nvGrpSpPr>
        <p:grpSpPr>
          <a:xfrm rot="0">
            <a:off x="6540500" y="2162175"/>
            <a:ext cx="1261745" cy="2725420"/>
            <a:chOff x="11092" y="742"/>
            <a:chExt cx="4360" cy="9410"/>
          </a:xfrm>
        </p:grpSpPr>
        <p:sp>
          <p:nvSpPr>
            <p:cNvPr id="14" name="矩形 13"/>
            <p:cNvSpPr/>
            <p:nvPr>
              <p:custDataLst>
                <p:tags r:id="rId9"/>
              </p:custDataLst>
            </p:nvPr>
          </p:nvSpPr>
          <p:spPr>
            <a:xfrm>
              <a:off x="11092" y="742"/>
              <a:ext cx="4361" cy="941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  <p:sp>
          <p:nvSpPr>
            <p:cNvPr id="23" name="矩形 22"/>
            <p:cNvSpPr/>
            <p:nvPr>
              <p:custDataLst>
                <p:tags r:id="rId10"/>
              </p:custDataLst>
            </p:nvPr>
          </p:nvSpPr>
          <p:spPr>
            <a:xfrm>
              <a:off x="12454" y="1999"/>
              <a:ext cx="1527" cy="1499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900"/>
                <a:t>icon</a:t>
              </a:r>
              <a:endParaRPr lang="en-US" altLang="zh-CN" sz="900"/>
            </a:p>
          </p:txBody>
        </p:sp>
        <p:sp>
          <p:nvSpPr>
            <p:cNvPr id="24" name="矩形 23"/>
            <p:cNvSpPr/>
            <p:nvPr>
              <p:custDataLst>
                <p:tags r:id="rId11"/>
              </p:custDataLst>
            </p:nvPr>
          </p:nvSpPr>
          <p:spPr>
            <a:xfrm>
              <a:off x="12196" y="3675"/>
              <a:ext cx="2000" cy="2781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700"/>
                <a:t>功能描述</a:t>
              </a:r>
              <a:endParaRPr lang="zh-CN" altLang="en-US" sz="700"/>
            </a:p>
          </p:txBody>
        </p:sp>
        <p:sp>
          <p:nvSpPr>
            <p:cNvPr id="25" name="矩形 24"/>
            <p:cNvSpPr/>
            <p:nvPr>
              <p:custDataLst>
                <p:tags r:id="rId12"/>
              </p:custDataLst>
            </p:nvPr>
          </p:nvSpPr>
          <p:spPr>
            <a:xfrm>
              <a:off x="12196" y="6633"/>
              <a:ext cx="2000" cy="2171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700"/>
                <a:t>剧情描述</a:t>
              </a:r>
              <a:endParaRPr lang="zh-CN" altLang="en-US" sz="700"/>
            </a:p>
          </p:txBody>
        </p:sp>
      </p:grpSp>
      <p:grpSp>
        <p:nvGrpSpPr>
          <p:cNvPr id="26" name="组合 25"/>
          <p:cNvGrpSpPr/>
          <p:nvPr>
            <p:custDataLst>
              <p:tags r:id="rId13"/>
            </p:custDataLst>
          </p:nvPr>
        </p:nvGrpSpPr>
        <p:grpSpPr>
          <a:xfrm rot="0">
            <a:off x="8543290" y="2162175"/>
            <a:ext cx="1261745" cy="2725420"/>
            <a:chOff x="11092" y="742"/>
            <a:chExt cx="4360" cy="9410"/>
          </a:xfrm>
        </p:grpSpPr>
        <p:sp>
          <p:nvSpPr>
            <p:cNvPr id="27" name="矩形 26"/>
            <p:cNvSpPr/>
            <p:nvPr>
              <p:custDataLst>
                <p:tags r:id="rId14"/>
              </p:custDataLst>
            </p:nvPr>
          </p:nvSpPr>
          <p:spPr>
            <a:xfrm>
              <a:off x="11092" y="742"/>
              <a:ext cx="4361" cy="941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  <p:sp>
          <p:nvSpPr>
            <p:cNvPr id="28" name="矩形 27"/>
            <p:cNvSpPr/>
            <p:nvPr>
              <p:custDataLst>
                <p:tags r:id="rId15"/>
              </p:custDataLst>
            </p:nvPr>
          </p:nvSpPr>
          <p:spPr>
            <a:xfrm>
              <a:off x="12454" y="1999"/>
              <a:ext cx="1527" cy="1499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900"/>
                <a:t>icon</a:t>
              </a:r>
              <a:endParaRPr lang="en-US" altLang="zh-CN" sz="900"/>
            </a:p>
          </p:txBody>
        </p:sp>
        <p:sp>
          <p:nvSpPr>
            <p:cNvPr id="29" name="矩形 28"/>
            <p:cNvSpPr/>
            <p:nvPr>
              <p:custDataLst>
                <p:tags r:id="rId16"/>
              </p:custDataLst>
            </p:nvPr>
          </p:nvSpPr>
          <p:spPr>
            <a:xfrm>
              <a:off x="12196" y="3675"/>
              <a:ext cx="2000" cy="2781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700"/>
                <a:t>功能描述</a:t>
              </a:r>
              <a:endParaRPr lang="zh-CN" altLang="en-US" sz="700"/>
            </a:p>
          </p:txBody>
        </p:sp>
        <p:sp>
          <p:nvSpPr>
            <p:cNvPr id="30" name="矩形 29"/>
            <p:cNvSpPr/>
            <p:nvPr>
              <p:custDataLst>
                <p:tags r:id="rId17"/>
              </p:custDataLst>
            </p:nvPr>
          </p:nvSpPr>
          <p:spPr>
            <a:xfrm>
              <a:off x="12196" y="6633"/>
              <a:ext cx="2000" cy="2171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700"/>
                <a:t>剧情描述</a:t>
              </a:r>
              <a:endParaRPr lang="zh-CN" altLang="en-US" sz="70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4165600" y="319405"/>
            <a:ext cx="111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道具价值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214620" y="319405"/>
            <a:ext cx="3962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神通大于法宝大于业力碎片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683260" y="357505"/>
            <a:ext cx="3390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神通选择面板</a:t>
            </a:r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1"/>
          <a:srcRect l="23440" r="48120"/>
          <a:stretch>
            <a:fillRect/>
          </a:stretch>
        </p:blipFill>
        <p:spPr>
          <a:xfrm>
            <a:off x="4337050" y="466725"/>
            <a:ext cx="2580005" cy="597979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/>
        </p:nvPicPr>
        <p:blipFill>
          <a:blip r:embed="rId2"/>
          <a:stretch>
            <a:fillRect/>
          </a:stretch>
        </p:blipFill>
        <p:spPr>
          <a:xfrm>
            <a:off x="683260" y="913130"/>
            <a:ext cx="3437255" cy="214884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8" name="组合 7"/>
          <p:cNvGrpSpPr/>
          <p:nvPr/>
        </p:nvGrpSpPr>
        <p:grpSpPr>
          <a:xfrm>
            <a:off x="7043420" y="471170"/>
            <a:ext cx="2768600" cy="5975350"/>
            <a:chOff x="11092" y="742"/>
            <a:chExt cx="4360" cy="9410"/>
          </a:xfrm>
        </p:grpSpPr>
        <p:sp>
          <p:nvSpPr>
            <p:cNvPr id="2" name="矩形 1"/>
            <p:cNvSpPr/>
            <p:nvPr/>
          </p:nvSpPr>
          <p:spPr>
            <a:xfrm>
              <a:off x="11092" y="742"/>
              <a:ext cx="4361" cy="941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12454" y="1999"/>
              <a:ext cx="1527" cy="1499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icon</a:t>
              </a:r>
              <a:endParaRPr lang="en-US" altLang="zh-CN"/>
            </a:p>
          </p:txBody>
        </p:sp>
        <p:sp>
          <p:nvSpPr>
            <p:cNvPr id="5" name="矩形 4"/>
            <p:cNvSpPr/>
            <p:nvPr/>
          </p:nvSpPr>
          <p:spPr>
            <a:xfrm>
              <a:off x="12196" y="3675"/>
              <a:ext cx="2000" cy="2781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功能描述</a:t>
              </a:r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2196" y="6633"/>
              <a:ext cx="2000" cy="2171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剧情描述</a:t>
              </a:r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83260" y="3182620"/>
            <a:ext cx="339026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样式参考：一个颜色老旧，边缘有些缺口的黄符，周边的红色花纹保留，中间部分放道具</a:t>
            </a:r>
            <a:r>
              <a:rPr lang="en-US" altLang="zh-CN"/>
              <a:t>icon</a:t>
            </a:r>
            <a:r>
              <a:rPr lang="zh-CN" altLang="en-US"/>
              <a:t>相关描述，文字框参考符箓花纹的样式。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14.6,&quot;left&quot;:368.7,&quot;top&quot;:155.6,&quot;width&quot;:414.75}"/>
</p:tagLst>
</file>

<file path=ppt/tags/tag10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ags/tag11.xml><?xml version="1.0" encoding="utf-8"?>
<p:tagLst xmlns:p="http://schemas.openxmlformats.org/presentationml/2006/main">
  <p:tag name="KSO_WM_DIAGRAM_VIRTUALLY_FRAME" val="{&quot;height&quot;:214.6,&quot;left&quot;:368.7,&quot;top&quot;:155.6,&quot;width&quot;:414.75}"/>
</p:tagLst>
</file>

<file path=ppt/tags/tag12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ags/tag13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ags/tag14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ags/tag15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ags/tag16.xml><?xml version="1.0" encoding="utf-8"?>
<p:tagLst xmlns:p="http://schemas.openxmlformats.org/presentationml/2006/main">
  <p:tag name="commondata" val="eyJoZGlkIjoiMTg0NjcxMTA0MzBkYzhhN2Q5YzNmZWU0YjYxNDlhZWYifQ=="/>
</p:tagLst>
</file>

<file path=ppt/tags/tag2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ags/tag3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ags/tag4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ags/tag5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ags/tag6.xml><?xml version="1.0" encoding="utf-8"?>
<p:tagLst xmlns:p="http://schemas.openxmlformats.org/presentationml/2006/main">
  <p:tag name="KSO_WM_DIAGRAM_VIRTUALLY_FRAME" val="{&quot;height&quot;:214.6,&quot;left&quot;:368.7,&quot;top&quot;:155.6,&quot;width&quot;:414.75}"/>
</p:tagLst>
</file>

<file path=ppt/tags/tag7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ags/tag8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ags/tag9.xml><?xml version="1.0" encoding="utf-8"?>
<p:tagLst xmlns:p="http://schemas.openxmlformats.org/presentationml/2006/main">
  <p:tag name="KSO_WM_DIAGRAM_VIRTUALLY_FRAME" val="{&quot;height&quot;:218.1,&quot;left&quot;:340.1,&quot;top&quot;:152.1,&quot;width&quot;:443.35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674</Words>
  <Application>WPS 演示</Application>
  <PresentationFormat>宽屏</PresentationFormat>
  <Paragraphs>193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Arial</vt:lpstr>
      <vt:lpstr>宋体</vt:lpstr>
      <vt:lpstr>Wingdings</vt:lpstr>
      <vt:lpstr>Calibri</vt:lpstr>
      <vt:lpstr>微软雅黑</vt:lpstr>
      <vt:lpstr>Arial Unicode MS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碸</cp:lastModifiedBy>
  <cp:revision>7</cp:revision>
  <dcterms:created xsi:type="dcterms:W3CDTF">2023-08-09T12:44:00Z</dcterms:created>
  <dcterms:modified xsi:type="dcterms:W3CDTF">2024-08-06T11:23:45Z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2052-12.1.0.17147</vt:lpwstr>
  </property>
</Properties>
</file>

<file path=docProps/thumbnail.jpeg>
</file>